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Default Extension="emf" ContentType="image/x-emf"/>
  <Default Extension="wmf" ContentType="image/x-wmf"/>
  <Default Extension="jpg" ContentType="image/jpeg"/>
  <Default Extension="gif" ContentType="image/gif"/>
  <Default Extension="tif" ContentType="image/tiff"/>
  <Default Extension="tiff" ContentType="image/tiff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541B2-80F8-42B8-9785-40F7365599AD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F997-29DE-457F-8FC9-9A31CD12B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03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541B2-80F8-42B8-9785-40F7365599AD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F997-29DE-457F-8FC9-9A31CD12B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772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541B2-80F8-42B8-9785-40F7365599AD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F997-29DE-457F-8FC9-9A31CD12B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33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541B2-80F8-42B8-9785-40F7365599AD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F997-29DE-457F-8FC9-9A31CD12B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12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541B2-80F8-42B8-9785-40F7365599AD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F997-29DE-457F-8FC9-9A31CD12B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191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541B2-80F8-42B8-9785-40F7365599AD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F997-29DE-457F-8FC9-9A31CD12B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75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541B2-80F8-42B8-9785-40F7365599AD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F997-29DE-457F-8FC9-9A31CD12B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42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541B2-80F8-42B8-9785-40F7365599AD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F997-29DE-457F-8FC9-9A31CD12B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541B2-80F8-42B8-9785-40F7365599AD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F997-29DE-457F-8FC9-9A31CD12B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884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541B2-80F8-42B8-9785-40F7365599AD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F997-29DE-457F-8FC9-9A31CD12B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2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541B2-80F8-42B8-9785-40F7365599AD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F997-29DE-457F-8FC9-9A31CD12B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37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541B2-80F8-42B8-9785-40F7365599AD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6F997-29DE-457F-8FC9-9A31CD12B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26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8" Type="http://schemas.openxmlformats.org/officeDocument/2006/relationships/image" Target="../media/image9.emf"/><Relationship Id="rId9" Type="http://schemas.openxmlformats.org/officeDocument/2006/relationships/image" Target="../media/image10.emf"/><Relationship Id="rId10" Type="http://schemas.openxmlformats.org/officeDocument/2006/relationships/image" Target="../media/image11.emf"/><Relationship Id="rId11" Type="http://schemas.openxmlformats.org/officeDocument/2006/relationships/image" Target="../media/image12.emf"/><Relationship Id="rId12" Type="http://schemas.openxmlformats.org/officeDocument/2006/relationships/image" Target="../media/image13.emf"/><Relationship Id="rId13" Type="http://schemas.openxmlformats.org/officeDocument/2006/relationships/image" Target="../media/image14.emf"/><Relationship Id="rId14" Type="http://schemas.openxmlformats.org/officeDocument/2006/relationships/image" Target="../media/image15.emf"/><Relationship Id="rId15" Type="http://schemas.openxmlformats.org/officeDocument/2006/relationships/image" Target="../media/image16.emf"/><Relationship Id="rId16" Type="http://schemas.openxmlformats.org/officeDocument/2006/relationships/image" Target="../media/image17.emf"/><Relationship Id="rId17" Type="http://schemas.openxmlformats.org/officeDocument/2006/relationships/image" Target="../media/image18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5" Type="http://schemas.openxmlformats.org/officeDocument/2006/relationships/image" Target="../media/image21.emf"/><Relationship Id="rId6" Type="http://schemas.openxmlformats.org/officeDocument/2006/relationships/image" Target="../media/image22.emf"/><Relationship Id="rId7" Type="http://schemas.openxmlformats.org/officeDocument/2006/relationships/image" Target="../media/image23.emf"/><Relationship Id="rId8" Type="http://schemas.openxmlformats.org/officeDocument/2006/relationships/image" Target="../media/image24.emf"/><Relationship Id="rId9" Type="http://schemas.openxmlformats.org/officeDocument/2006/relationships/image" Target="../media/image25.emf"/><Relationship Id="rId10" Type="http://schemas.openxmlformats.org/officeDocument/2006/relationships/image" Target="../media/image26.emf"/><Relationship Id="rId11" Type="http://schemas.openxmlformats.org/officeDocument/2006/relationships/image" Target="../media/image27.emf"/><Relationship Id="rId12" Type="http://schemas.openxmlformats.org/officeDocument/2006/relationships/image" Target="../media/image28.emf"/><Relationship Id="rId13" Type="http://schemas.openxmlformats.org/officeDocument/2006/relationships/image" Target="../media/image29.emf"/><Relationship Id="rId14" Type="http://schemas.openxmlformats.org/officeDocument/2006/relationships/image" Target="../media/image30.emf"/><Relationship Id="rId15" Type="http://schemas.openxmlformats.org/officeDocument/2006/relationships/image" Target="../media/image31.emf"/><Relationship Id="rId16" Type="http://schemas.openxmlformats.org/officeDocument/2006/relationships/image" Target="../media/image32.emf"/><Relationship Id="rId17" Type="http://schemas.openxmlformats.org/officeDocument/2006/relationships/image" Target="../media/image3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820736" y="9641780"/>
            <a:ext cx="3820735" cy="32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5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27632" y="427538"/>
            <a:ext cx="6991350" cy="1895475"/>
          </a:xfrm>
          <a:prstGeom prst="rect">
            <a:avLst/>
          </a:prstGeom>
        </p:spPr>
      </p:pic>
      <p:pic>
        <p:nvPicPr>
          <p:cNvPr id="3" name="Picture 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5" y="2514600"/>
            <a:ext cx="6286500" cy="649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5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0" y="2370667"/>
            <a:ext cx="2286000" cy="2286000"/>
          </a:xfrm>
          <a:prstGeom prst="rect">
            <a:avLst/>
          </a:prstGeom>
        </p:spPr>
      </p:pic>
      <p:pic>
        <p:nvPicPr>
          <p:cNvPr id="3" name="Picture 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856625" y="4844697"/>
            <a:ext cx="2285999" cy="2286001"/>
          </a:xfrm>
          <a:prstGeom prst="rect">
            <a:avLst/>
          </a:prstGeom>
        </p:spPr>
      </p:pic>
      <p:pic>
        <p:nvPicPr>
          <p:cNvPr id="4" name="Picture 4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603500" y="2408767"/>
            <a:ext cx="2286000" cy="2285999"/>
          </a:xfrm>
          <a:prstGeom prst="rect">
            <a:avLst/>
          </a:prstGeom>
        </p:spPr>
      </p:pic>
      <p:pic>
        <p:nvPicPr>
          <p:cNvPr id="5" name="Picture 5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5082412" y="7511066"/>
            <a:ext cx="2286000" cy="2286000"/>
          </a:xfrm>
          <a:prstGeom prst="rect">
            <a:avLst/>
          </a:prstGeom>
        </p:spPr>
      </p:pic>
      <p:pic>
        <p:nvPicPr>
          <p:cNvPr id="6" name="Picture 6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321370" y="7475356"/>
            <a:ext cx="2286001" cy="2286000"/>
          </a:xfrm>
          <a:prstGeom prst="rect">
            <a:avLst/>
          </a:prstGeom>
        </p:spPr>
      </p:pic>
      <p:pic>
        <p:nvPicPr>
          <p:cNvPr id="7" name="Picture 7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2713794" y="7522968"/>
            <a:ext cx="2286000" cy="2286001"/>
          </a:xfrm>
          <a:prstGeom prst="rect">
            <a:avLst/>
          </a:prstGeom>
        </p:spPr>
      </p:pic>
      <p:pic>
        <p:nvPicPr>
          <p:cNvPr id="8" name="Picture 8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367522" y="694152"/>
            <a:ext cx="6574552" cy="1068450"/>
          </a:xfrm>
          <a:prstGeom prst="rect">
            <a:avLst/>
          </a:prstGeom>
        </p:spPr>
      </p:pic>
      <p:pic>
        <p:nvPicPr>
          <p:cNvPr id="9" name="Picture 9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438150" y="333375"/>
            <a:ext cx="4881562" cy="414338"/>
          </a:xfrm>
          <a:prstGeom prst="rect">
            <a:avLst/>
          </a:prstGeom>
        </p:spPr>
      </p:pic>
      <p:pic>
        <p:nvPicPr>
          <p:cNvPr id="10" name="Picture 10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5491162" y="166687"/>
            <a:ext cx="2009776" cy="790575"/>
          </a:xfrm>
          <a:prstGeom prst="rect">
            <a:avLst/>
          </a:prstGeom>
        </p:spPr>
      </p:pic>
      <p:pic>
        <p:nvPicPr>
          <p:cNvPr id="11" name="Picture 11"/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5366846" y="2524524"/>
            <a:ext cx="1866900" cy="923924"/>
          </a:xfrm>
          <a:prstGeom prst="rect">
            <a:avLst/>
          </a:prstGeom>
        </p:spPr>
      </p:pic>
      <p:pic>
        <p:nvPicPr>
          <p:cNvPr id="12" name="Picture 12"/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397933" y="2074333"/>
            <a:ext cx="2315634" cy="266700"/>
          </a:xfrm>
          <a:prstGeom prst="rect">
            <a:avLst/>
          </a:prstGeom>
        </p:spPr>
      </p:pic>
      <p:pic>
        <p:nvPicPr>
          <p:cNvPr id="13" name="Picture 13"/>
          <p:cNvPicPr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457200" y="4555066"/>
            <a:ext cx="2318224" cy="269918"/>
          </a:xfrm>
          <a:prstGeom prst="rect">
            <a:avLst/>
          </a:prstGeom>
        </p:spPr>
      </p:pic>
      <p:pic>
        <p:nvPicPr>
          <p:cNvPr id="14" name="Picture 14"/>
          <p:cNvPicPr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559422" y="7130156"/>
            <a:ext cx="2315634" cy="266700"/>
          </a:xfrm>
          <a:prstGeom prst="rect">
            <a:avLst/>
          </a:prstGeom>
        </p:spPr>
      </p:pic>
      <p:pic>
        <p:nvPicPr>
          <p:cNvPr id="15" name="Picture 15"/>
          <p:cNvPicPr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5238750" y="4805362"/>
            <a:ext cx="2286000" cy="2286001"/>
          </a:xfrm>
          <a:prstGeom prst="rect">
            <a:avLst/>
          </a:prstGeom>
        </p:spPr>
      </p:pic>
      <p:pic>
        <p:nvPicPr>
          <p:cNvPr id="16" name="Picture 16"/>
          <p:cNvPicPr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357078" y="485660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5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" y="2428875"/>
            <a:ext cx="2285301" cy="2285459"/>
          </a:xfrm>
          <a:prstGeom prst="rect">
            <a:avLst/>
          </a:prstGeom>
        </p:spPr>
      </p:pic>
      <p:pic>
        <p:nvPicPr>
          <p:cNvPr id="3" name="Picture 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381250"/>
            <a:ext cx="2286000" cy="2286000"/>
          </a:xfrm>
          <a:prstGeom prst="rect">
            <a:avLst/>
          </a:prstGeom>
        </p:spPr>
      </p:pic>
      <p:pic>
        <p:nvPicPr>
          <p:cNvPr id="4" name="Picture 4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7591426"/>
            <a:ext cx="2286000" cy="2285999"/>
          </a:xfrm>
          <a:prstGeom prst="rect">
            <a:avLst/>
          </a:prstGeom>
        </p:spPr>
      </p:pic>
      <p:pic>
        <p:nvPicPr>
          <p:cNvPr id="5" name="Picture 5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5248275" y="7591426"/>
            <a:ext cx="2286001" cy="2285999"/>
          </a:xfrm>
          <a:prstGeom prst="rect">
            <a:avLst/>
          </a:prstGeom>
        </p:spPr>
      </p:pic>
      <p:pic>
        <p:nvPicPr>
          <p:cNvPr id="6" name="Picture 6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367522" y="694152"/>
            <a:ext cx="6581358" cy="1095672"/>
          </a:xfrm>
          <a:prstGeom prst="rect">
            <a:avLst/>
          </a:prstGeom>
        </p:spPr>
      </p:pic>
      <p:pic>
        <p:nvPicPr>
          <p:cNvPr id="7" name="Picture 7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438150" y="333375"/>
            <a:ext cx="4881562" cy="414338"/>
          </a:xfrm>
          <a:prstGeom prst="rect">
            <a:avLst/>
          </a:prstGeom>
        </p:spPr>
      </p:pic>
      <p:pic>
        <p:nvPicPr>
          <p:cNvPr id="8" name="Picture 8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5491162" y="166687"/>
            <a:ext cx="2009776" cy="790575"/>
          </a:xfrm>
          <a:prstGeom prst="rect">
            <a:avLst/>
          </a:prstGeom>
        </p:spPr>
      </p:pic>
      <p:pic>
        <p:nvPicPr>
          <p:cNvPr id="9" name="Picture 9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180975" y="2047875"/>
            <a:ext cx="3838575" cy="342900"/>
          </a:xfrm>
          <a:prstGeom prst="rect">
            <a:avLst/>
          </a:prstGeom>
        </p:spPr>
      </p:pic>
      <p:pic>
        <p:nvPicPr>
          <p:cNvPr id="10" name="Picture 10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4505324" y="2047875"/>
            <a:ext cx="2771776" cy="266700"/>
          </a:xfrm>
          <a:prstGeom prst="rect">
            <a:avLst/>
          </a:prstGeom>
        </p:spPr>
      </p:pic>
      <p:pic>
        <p:nvPicPr>
          <p:cNvPr id="11" name="Picture 11"/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133350" y="4800600"/>
            <a:ext cx="3838575" cy="342900"/>
          </a:xfrm>
          <a:prstGeom prst="rect">
            <a:avLst/>
          </a:prstGeom>
        </p:spPr>
      </p:pic>
      <p:pic>
        <p:nvPicPr>
          <p:cNvPr id="12" name="Picture 12"/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95221" y="5142282"/>
            <a:ext cx="2761404" cy="2309266"/>
          </a:xfrm>
          <a:prstGeom prst="rect">
            <a:avLst/>
          </a:prstGeom>
        </p:spPr>
      </p:pic>
      <p:pic>
        <p:nvPicPr>
          <p:cNvPr id="13" name="Picture 13"/>
          <p:cNvPicPr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226150" y="7653907"/>
            <a:ext cx="2285299" cy="2285460"/>
          </a:xfrm>
          <a:prstGeom prst="rect">
            <a:avLst/>
          </a:prstGeom>
        </p:spPr>
      </p:pic>
      <p:pic>
        <p:nvPicPr>
          <p:cNvPr id="14" name="Picture 14"/>
          <p:cNvPicPr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3035164" y="4939924"/>
            <a:ext cx="4597400" cy="2146300"/>
          </a:xfrm>
          <a:prstGeom prst="rect">
            <a:avLst/>
          </a:prstGeom>
        </p:spPr>
      </p:pic>
      <p:pic>
        <p:nvPicPr>
          <p:cNvPr id="15" name="Picture 15"/>
          <p:cNvPicPr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4743750" y="10112843"/>
            <a:ext cx="3294082" cy="469573"/>
          </a:xfrm>
          <a:prstGeom prst="rect">
            <a:avLst/>
          </a:prstGeom>
        </p:spPr>
      </p:pic>
      <p:pic>
        <p:nvPicPr>
          <p:cNvPr id="16" name="Picture 16"/>
          <p:cNvPicPr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7908520" y="4103664"/>
            <a:ext cx="5451569" cy="483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5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FCS Express Layout</dc:title>
  <dc:creator>FCS Express</dc:creator>
  <cp:lastModifiedBy>FCS Express</cp:lastModifiedBy>
  <cp:revision>1</cp:revision>
  <dcterms:created xsi:type="dcterms:W3CDTF">2015-10-19T23:50:05Z</dcterms:created>
  <dcterms:modified xsi:type="dcterms:W3CDTF">2015-10-19T23:50:12Z</dcterms:modified>
</cp:coreProperties>
</file>